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71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2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Trouve le verbe conjugué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389"/>
          <a:stretch/>
        </p:blipFill>
        <p:spPr>
          <a:xfrm>
            <a:off x="0" y="-1"/>
            <a:ext cx="795171" cy="91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7308772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4000" dirty="0"/>
              <a:t>Les fleurs décorent le jardin.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BB02BE7-DDD3-42B2-B1DB-86D6873248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883"/>
          <a:stretch/>
        </p:blipFill>
        <p:spPr>
          <a:xfrm>
            <a:off x="-8815" y="445982"/>
            <a:ext cx="525061" cy="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258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4400" dirty="0"/>
              <a:t>décorent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257ECD9-D98D-95FA-3770-5AD373672C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883"/>
          <a:stretch/>
        </p:blipFill>
        <p:spPr>
          <a:xfrm>
            <a:off x="-8815" y="445982"/>
            <a:ext cx="525061" cy="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42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136" y="1824554"/>
            <a:ext cx="9423400" cy="435133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endParaRPr lang="fr-FR" sz="3600" dirty="0"/>
          </a:p>
          <a:p>
            <a:r>
              <a:rPr lang="fr-FR" sz="3600" dirty="0"/>
              <a:t>Les abeilles fabriquent le miel dans la ruche.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05FB80BE-6A01-D476-F11A-3F56745822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883"/>
          <a:stretch/>
        </p:blipFill>
        <p:spPr>
          <a:xfrm>
            <a:off x="-8815" y="445982"/>
            <a:ext cx="525061" cy="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4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buNone/>
            </a:pPr>
            <a:endParaRPr lang="fr-FR" dirty="0">
              <a:solidFill>
                <a:srgbClr val="9EC979"/>
              </a:solidFill>
            </a:endParaRPr>
          </a:p>
          <a:p>
            <a:r>
              <a:rPr lang="fr-FR" sz="4400" dirty="0"/>
              <a:t>fabriquent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D63B784-855F-53B3-B2A7-7FA9141A87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883"/>
          <a:stretch/>
        </p:blipFill>
        <p:spPr>
          <a:xfrm>
            <a:off x="-8815" y="445982"/>
            <a:ext cx="525061" cy="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50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Trouve le verbe conjugué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1072884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3600" dirty="0"/>
              <a:t>Aujourd’hui, les élèves cherchent le verbe dans la phrase.</a:t>
            </a:r>
          </a:p>
          <a:p>
            <a:endParaRPr lang="fr-FR" sz="32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F325087-DAA6-7E58-F31F-EA0BF3FD41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883"/>
          <a:stretch/>
        </p:blipFill>
        <p:spPr>
          <a:xfrm>
            <a:off x="-8815" y="445982"/>
            <a:ext cx="525061" cy="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2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4935583" cy="4351338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9EC979"/>
                </a:solidFill>
              </a:rPr>
              <a:t>CE2 :</a:t>
            </a:r>
          </a:p>
          <a:p>
            <a:endParaRPr lang="fr-FR" dirty="0"/>
          </a:p>
          <a:p>
            <a:r>
              <a:rPr lang="fr-FR" sz="4400" dirty="0"/>
              <a:t>cherchent	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7B981545-E080-A916-CB9A-6138BAEE07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883"/>
          <a:stretch/>
        </p:blipFill>
        <p:spPr>
          <a:xfrm>
            <a:off x="-8815" y="445982"/>
            <a:ext cx="525061" cy="58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624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79</Words>
  <Application>Microsoft Office PowerPoint</Application>
  <PresentationFormat>Grand écran</PresentationFormat>
  <Paragraphs>35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2</vt:lpstr>
      <vt:lpstr>Trouve le verbe conjugué</vt:lpstr>
      <vt:lpstr>Correction</vt:lpstr>
      <vt:lpstr>Trouve le verbe conjugué</vt:lpstr>
      <vt:lpstr>Correction</vt:lpstr>
      <vt:lpstr>Trouve le verbe conjugué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22</cp:revision>
  <dcterms:created xsi:type="dcterms:W3CDTF">2021-07-17T07:25:24Z</dcterms:created>
  <dcterms:modified xsi:type="dcterms:W3CDTF">2022-08-25T10:40:39Z</dcterms:modified>
</cp:coreProperties>
</file>